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18-07-2020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18-07-2020)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14,287,968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233,390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602,123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5,620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49,365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1,906 cases (4%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41.0# in confirmed cases, 58.0#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22.0# in cases per capita, 60.0#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18-07-2020)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4.2%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0.8%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(3,711,413)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(63,698)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(921)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